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9"/>
  </p:notesMasterIdLst>
  <p:sldIdLst>
    <p:sldId id="814" r:id="rId2"/>
    <p:sldId id="747" r:id="rId3"/>
    <p:sldId id="817" r:id="rId4"/>
    <p:sldId id="1727" r:id="rId5"/>
    <p:sldId id="1726" r:id="rId6"/>
    <p:sldId id="1569" r:id="rId7"/>
    <p:sldId id="1576" r:id="rId8"/>
    <p:sldId id="1577" r:id="rId9"/>
    <p:sldId id="1578" r:id="rId10"/>
    <p:sldId id="1579" r:id="rId11"/>
    <p:sldId id="751" r:id="rId12"/>
    <p:sldId id="1155" r:id="rId13"/>
    <p:sldId id="1172" r:id="rId14"/>
    <p:sldId id="1580" r:id="rId15"/>
    <p:sldId id="1159" r:id="rId16"/>
    <p:sldId id="1169" r:id="rId17"/>
    <p:sldId id="1161" r:id="rId18"/>
    <p:sldId id="1163" r:id="rId19"/>
    <p:sldId id="799" r:id="rId20"/>
    <p:sldId id="810" r:id="rId21"/>
    <p:sldId id="833" r:id="rId22"/>
    <p:sldId id="1153" r:id="rId23"/>
    <p:sldId id="1647" r:id="rId24"/>
    <p:sldId id="1723" r:id="rId25"/>
    <p:sldId id="1728" r:id="rId26"/>
    <p:sldId id="1729" r:id="rId27"/>
    <p:sldId id="1730" r:id="rId28"/>
    <p:sldId id="1731" r:id="rId29"/>
    <p:sldId id="1154" r:id="rId30"/>
    <p:sldId id="934" r:id="rId31"/>
    <p:sldId id="929" r:id="rId32"/>
    <p:sldId id="832" r:id="rId33"/>
    <p:sldId id="930" r:id="rId34"/>
    <p:sldId id="1546" r:id="rId35"/>
    <p:sldId id="1547" r:id="rId36"/>
    <p:sldId id="1203" r:id="rId37"/>
    <p:sldId id="1204" r:id="rId38"/>
    <p:sldId id="1678" r:id="rId39"/>
    <p:sldId id="1679" r:id="rId40"/>
    <p:sldId id="1464" r:id="rId41"/>
    <p:sldId id="1465" r:id="rId42"/>
    <p:sldId id="1474" r:id="rId43"/>
    <p:sldId id="1475" r:id="rId44"/>
    <p:sldId id="1476" r:id="rId45"/>
    <p:sldId id="1467" r:id="rId46"/>
    <p:sldId id="1469" r:id="rId47"/>
    <p:sldId id="1752" r:id="rId48"/>
    <p:sldId id="1471" r:id="rId49"/>
    <p:sldId id="1595" r:id="rId50"/>
    <p:sldId id="931" r:id="rId51"/>
    <p:sldId id="1218" r:id="rId52"/>
    <p:sldId id="933" r:id="rId53"/>
    <p:sldId id="1548" r:id="rId54"/>
    <p:sldId id="1549" r:id="rId55"/>
    <p:sldId id="1591" r:id="rId56"/>
    <p:sldId id="1592" r:id="rId57"/>
    <p:sldId id="813" r:id="rId58"/>
    <p:sldId id="978" r:id="rId59"/>
    <p:sldId id="948" r:id="rId60"/>
    <p:sldId id="1568" r:id="rId61"/>
    <p:sldId id="1593" r:id="rId62"/>
    <p:sldId id="949" r:id="rId63"/>
    <p:sldId id="950" r:id="rId64"/>
    <p:sldId id="1550" r:id="rId65"/>
    <p:sldId id="1551" r:id="rId66"/>
    <p:sldId id="1594" r:id="rId67"/>
    <p:sldId id="1264" r:id="rId68"/>
    <p:sldId id="1598" r:id="rId69"/>
    <p:sldId id="1602" r:id="rId70"/>
    <p:sldId id="1329" r:id="rId71"/>
    <p:sldId id="1596" r:id="rId72"/>
    <p:sldId id="1267" r:id="rId73"/>
    <p:sldId id="1597" r:id="rId74"/>
    <p:sldId id="1753" r:id="rId75"/>
    <p:sldId id="1599" r:id="rId76"/>
    <p:sldId id="1754" r:id="rId77"/>
    <p:sldId id="1600" r:id="rId78"/>
    <p:sldId id="1281" r:id="rId79"/>
    <p:sldId id="983" r:id="rId80"/>
    <p:sldId id="834" r:id="rId81"/>
    <p:sldId id="1601" r:id="rId82"/>
    <p:sldId id="1603" r:id="rId83"/>
    <p:sldId id="1604" r:id="rId84"/>
    <p:sldId id="1302" r:id="rId85"/>
    <p:sldId id="1303" r:id="rId86"/>
    <p:sldId id="1310" r:id="rId87"/>
    <p:sldId id="1304" r:id="rId88"/>
    <p:sldId id="1309" r:id="rId89"/>
    <p:sldId id="1605" r:id="rId90"/>
    <p:sldId id="1606" r:id="rId91"/>
    <p:sldId id="1314" r:id="rId92"/>
    <p:sldId id="1315" r:id="rId93"/>
    <p:sldId id="1317" r:id="rId94"/>
    <p:sldId id="1005" r:id="rId95"/>
    <p:sldId id="1008" r:id="rId96"/>
    <p:sldId id="1009" r:id="rId97"/>
    <p:sldId id="1330" r:id="rId98"/>
    <p:sldId id="1014" r:id="rId99"/>
    <p:sldId id="1610" r:id="rId100"/>
    <p:sldId id="1611" r:id="rId101"/>
    <p:sldId id="1613" r:id="rId102"/>
    <p:sldId id="1618" r:id="rId103"/>
    <p:sldId id="1619" r:id="rId104"/>
    <p:sldId id="1620" r:id="rId105"/>
    <p:sldId id="1621" r:id="rId106"/>
    <p:sldId id="1622" r:id="rId107"/>
    <p:sldId id="1623" r:id="rId108"/>
    <p:sldId id="1624" r:id="rId109"/>
    <p:sldId id="1625" r:id="rId110"/>
    <p:sldId id="1626" r:id="rId111"/>
    <p:sldId id="1756" r:id="rId112"/>
    <p:sldId id="1627" r:id="rId113"/>
    <p:sldId id="1755" r:id="rId114"/>
    <p:sldId id="1631" r:id="rId115"/>
    <p:sldId id="1644" r:id="rId116"/>
    <p:sldId id="1632" r:id="rId117"/>
    <p:sldId id="1633" r:id="rId118"/>
    <p:sldId id="1634" r:id="rId119"/>
    <p:sldId id="1635" r:id="rId120"/>
    <p:sldId id="1636" r:id="rId121"/>
    <p:sldId id="1637" r:id="rId122"/>
    <p:sldId id="1645" r:id="rId123"/>
    <p:sldId id="1646" r:id="rId124"/>
    <p:sldId id="1638" r:id="rId125"/>
    <p:sldId id="1639" r:id="rId126"/>
    <p:sldId id="1640" r:id="rId127"/>
    <p:sldId id="1643" r:id="rId128"/>
    <p:sldId id="1652" r:id="rId129"/>
    <p:sldId id="1654" r:id="rId130"/>
    <p:sldId id="1655" r:id="rId131"/>
    <p:sldId id="1661" r:id="rId132"/>
    <p:sldId id="1658" r:id="rId133"/>
    <p:sldId id="1659" r:id="rId134"/>
    <p:sldId id="1027" r:id="rId135"/>
    <p:sldId id="1041" r:id="rId136"/>
    <p:sldId id="1035" r:id="rId137"/>
    <p:sldId id="1662" r:id="rId138"/>
    <p:sldId id="1663" r:id="rId139"/>
    <p:sldId id="1664" r:id="rId140"/>
    <p:sldId id="1665" r:id="rId141"/>
    <p:sldId id="1757" r:id="rId142"/>
    <p:sldId id="1758" r:id="rId143"/>
    <p:sldId id="1666" r:id="rId144"/>
    <p:sldId id="1667" r:id="rId145"/>
    <p:sldId id="1759" r:id="rId146"/>
    <p:sldId id="1760" r:id="rId147"/>
    <p:sldId id="1761" r:id="rId148"/>
    <p:sldId id="1762" r:id="rId149"/>
    <p:sldId id="1763" r:id="rId150"/>
    <p:sldId id="889" r:id="rId151"/>
    <p:sldId id="1764" r:id="rId152"/>
    <p:sldId id="1039" r:id="rId153"/>
    <p:sldId id="1445" r:id="rId154"/>
    <p:sldId id="1446" r:id="rId155"/>
    <p:sldId id="1040" r:id="rId156"/>
    <p:sldId id="1680" r:id="rId157"/>
    <p:sldId id="1681" r:id="rId158"/>
    <p:sldId id="1682" r:id="rId159"/>
    <p:sldId id="1683" r:id="rId160"/>
    <p:sldId id="1765" r:id="rId161"/>
    <p:sldId id="1766" r:id="rId162"/>
    <p:sldId id="1687" r:id="rId163"/>
    <p:sldId id="1688" r:id="rId164"/>
    <p:sldId id="1767" r:id="rId165"/>
    <p:sldId id="1768" r:id="rId166"/>
    <p:sldId id="1774" r:id="rId167"/>
    <p:sldId id="1775" r:id="rId168"/>
    <p:sldId id="1769" r:id="rId169"/>
    <p:sldId id="1770" r:id="rId170"/>
    <p:sldId id="1771" r:id="rId171"/>
    <p:sldId id="1772" r:id="rId172"/>
    <p:sldId id="1787" r:id="rId173"/>
    <p:sldId id="1773" r:id="rId174"/>
    <p:sldId id="1282" r:id="rId175"/>
    <p:sldId id="1090" r:id="rId176"/>
    <p:sldId id="1477" r:id="rId177"/>
    <p:sldId id="1724" r:id="rId178"/>
    <p:sldId id="1095" r:id="rId179"/>
    <p:sldId id="1700" r:id="rId180"/>
    <p:sldId id="1701" r:id="rId181"/>
    <p:sldId id="1118" r:id="rId182"/>
    <p:sldId id="1702" r:id="rId183"/>
    <p:sldId id="1703" r:id="rId184"/>
    <p:sldId id="1704" r:id="rId185"/>
    <p:sldId id="1719" r:id="rId186"/>
    <p:sldId id="1705" r:id="rId187"/>
    <p:sldId id="1776" r:id="rId188"/>
    <p:sldId id="1777" r:id="rId189"/>
    <p:sldId id="1778" r:id="rId190"/>
    <p:sldId id="1779" r:id="rId191"/>
    <p:sldId id="1780" r:id="rId192"/>
    <p:sldId id="1781" r:id="rId193"/>
    <p:sldId id="1782" r:id="rId194"/>
    <p:sldId id="1783" r:id="rId195"/>
    <p:sldId id="1784" r:id="rId196"/>
    <p:sldId id="1785" r:id="rId197"/>
    <p:sldId id="1786" r:id="rId198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CFC5AD9-4D31-4130-BB7A-AEA355EE5E56}">
          <p14:sldIdLst>
            <p14:sldId id="1727"/>
            <p14:sldId id="1726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728"/>
            <p14:sldId id="1729"/>
            <p14:sldId id="1730"/>
            <p14:sldId id="1731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678"/>
            <p14:sldId id="1679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978"/>
            <p14:sldId id="948"/>
            <p14:sldId id="1568"/>
            <p14:sldId id="1593"/>
            <p14:sldId id="949"/>
            <p14:sldId id="950"/>
            <p14:sldId id="1550"/>
            <p14:sldId id="1551"/>
            <p14:sldId id="1594"/>
            <p14:sldId id="1264"/>
            <p14:sldId id="1598"/>
            <p14:sldId id="1602"/>
            <p14:sldId id="1329"/>
            <p14:sldId id="1596"/>
            <p14:sldId id="1267"/>
            <p14:sldId id="1597"/>
            <p14:sldId id="1753"/>
            <p14:sldId id="1599"/>
            <p14:sldId id="1754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756"/>
            <p14:sldId id="1627"/>
            <p14:sldId id="1755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757"/>
            <p14:sldId id="1758"/>
            <p14:sldId id="1666"/>
            <p14:sldId id="1667"/>
            <p14:sldId id="1759"/>
            <p14:sldId id="1760"/>
            <p14:sldId id="1761"/>
            <p14:sldId id="1762"/>
            <p14:sldId id="1763"/>
            <p14:sldId id="889"/>
            <p14:sldId id="1764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765"/>
            <p14:sldId id="1766"/>
            <p14:sldId id="1687"/>
            <p14:sldId id="1688"/>
            <p14:sldId id="1767"/>
            <p14:sldId id="1768"/>
            <p14:sldId id="1774"/>
            <p14:sldId id="1775"/>
            <p14:sldId id="1769"/>
            <p14:sldId id="1770"/>
            <p14:sldId id="1771"/>
            <p14:sldId id="1772"/>
            <p14:sldId id="1787"/>
            <p14:sldId id="1773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76"/>
            <p14:sldId id="1777"/>
            <p14:sldId id="1778"/>
            <p14:sldId id="1779"/>
            <p14:sldId id="1780"/>
            <p14:sldId id="1781"/>
            <p14:sldId id="1782"/>
            <p14:sldId id="1783"/>
            <p14:sldId id="1784"/>
            <p14:sldId id="1785"/>
            <p14:sldId id="17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1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19/05/2021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11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8.png"/><Relationship Id="rId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1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8BA606-5CD9-44C8-B05C-ABAF958AB138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6610BE-EEB8-4340-97FE-24B9BD966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Sale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1D72604-715D-436E-9CDA-643DA65B898B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5E946-53EB-459D-95FC-75B502FB0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85041"/>
            <a:ext cx="7659255" cy="28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14440-45DC-4772-97A8-438AE6BF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0569"/>
            <a:ext cx="7631545" cy="1732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C3936-63BE-4C28-84A5-7DB4C1DA0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66391"/>
            <a:ext cx="8715375" cy="1876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C2328-5519-4C41-AFB7-A070767D0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74287"/>
            <a:ext cx="87439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500" y="3915384"/>
            <a:ext cx="2247900" cy="2208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3"/>
            <a:ext cx="8870175" cy="52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E638C-40DE-417B-B350-BCA95881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8210"/>
            <a:ext cx="7222144" cy="59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8" y="827314"/>
            <a:ext cx="5294746" cy="316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2A18E-BA43-40FD-AC36-6C60FCDCC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94171"/>
            <a:ext cx="7413769" cy="25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374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0C961-4D4F-443C-A0CC-CAD1FCE3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54852"/>
            <a:ext cx="6929582" cy="197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02735-52B0-44C9-BBBC-7A6C3CA98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3964"/>
            <a:ext cx="6929582" cy="1884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5DA66-80AB-4E4D-A96A-78E0F6014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827315"/>
            <a:ext cx="6929582" cy="18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91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729BC-415F-4B07-8229-FDE4C7B2F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5098"/>
            <a:ext cx="9700491" cy="2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2426C-4A73-412D-AE4F-B58799C5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1076"/>
            <a:ext cx="8831263" cy="552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AF6C94-2FBA-4866-BD76-868C6D0C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81374"/>
            <a:ext cx="6966527" cy="59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0C15D-2781-48B7-949C-E132C8BB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80"/>
            <a:ext cx="8554491" cy="57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67F97-2E82-433D-9884-BFD4568B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4765"/>
            <a:ext cx="4759035" cy="1320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40D2B-B3F8-4A27-B77E-1723D1911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2592"/>
            <a:ext cx="6578867" cy="4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2D206-9B1D-4B53-B807-2BDACE8CE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8154"/>
            <a:ext cx="6864927" cy="17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FF4AF-240B-4F04-9B83-ED9ECC34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6057"/>
            <a:ext cx="8980055" cy="1738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14C4F-362A-45B0-8A6C-5EB444DB1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78849"/>
            <a:ext cx="8980055" cy="17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ED38-A10B-4659-90EC-B17E9840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7040"/>
            <a:ext cx="6948055" cy="195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7EC3-30BC-4F13-8EF2-56CDC60F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38757"/>
            <a:ext cx="6948055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C671D-AA13-4C87-9227-1FD7ACAAA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23452"/>
            <a:ext cx="6948055" cy="19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17EC5-2B77-47C7-AB2C-A44F1622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9703227" cy="334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F21564-D3E5-4775-80CC-D473F5C3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5"/>
            <a:ext cx="5132346" cy="1297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94184-A2F1-46B5-A5A9-E1151F98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2620"/>
            <a:ext cx="4842409" cy="44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669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247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65CE4-522C-4551-9589-BE0234BD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476974"/>
            <a:ext cx="9143885" cy="173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C527-E22A-4D9B-8FF0-BE6ECF085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32" y="4330981"/>
            <a:ext cx="9065951" cy="173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42307-492D-4AC2-AF20-EFE8FCF7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86296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262504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429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21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945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1725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36A06-1663-4DF5-A289-B93D8B9C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4795982" cy="136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4A772A-1752-4987-A6C2-55661F09F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190178"/>
            <a:ext cx="7148085" cy="46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68E52-F6ED-4DB4-9A4A-50B6494B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05507"/>
            <a:ext cx="4842308" cy="135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C57A7-6F41-4FA0-8F3A-98499474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26745"/>
            <a:ext cx="8558020" cy="46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01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80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5E5CA-E345-4E18-95AF-CE2E9C87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43882" cy="20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4990"/>
            <a:ext cx="9608127" cy="19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55744"/>
            <a:ext cx="9129609" cy="169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8AF1B-464C-4A8B-9DAC-3F1948AE1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4720356"/>
            <a:ext cx="9129609" cy="17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607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C8153-BAE0-47E3-94BF-B51C13E9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2373"/>
            <a:ext cx="86010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86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44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050EF-67C3-4508-9551-5208154B6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1129"/>
            <a:ext cx="9064336" cy="50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27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902277"/>
            <a:ext cx="611505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6" y="1778577"/>
            <a:ext cx="57912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26" y="3474430"/>
            <a:ext cx="8728364" cy="16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BF6CD1-4145-4CD7-BCF5-4FDC97AB3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26" y="5204472"/>
            <a:ext cx="8728364" cy="16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9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63" y="1008102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29" y="1898665"/>
            <a:ext cx="1730182" cy="80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EEE19-C057-4062-A0FB-76749E13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1008102"/>
            <a:ext cx="3576782" cy="3979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416C-ED4F-4D2A-A183-BA19D6D9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817" y="1008102"/>
            <a:ext cx="4113603" cy="3979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AACB49-4B36-417B-A8AB-253E5A76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64" y="2768631"/>
            <a:ext cx="1731132" cy="28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F84DF-A595-4406-B011-BAAFAB67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7259"/>
            <a:ext cx="9292621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29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F83D4-0CFC-4EC6-87C0-52683CEE6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02962" cy="53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8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82C28-D3B9-4C7E-9D24-AF06DEC4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868418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62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45C28-DC89-46F5-8375-D17F9E2B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585"/>
            <a:ext cx="6629785" cy="59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45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171" y="4628316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35579-3B36-482A-AAB0-6C655474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1765"/>
            <a:ext cx="24003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F358E-3443-48DC-A239-80CB0F5F6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6249"/>
            <a:ext cx="7069036" cy="4651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8DD1B-54AD-44E8-B847-7AB05AE7A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3232"/>
            <a:ext cx="4636634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D6B6D-2E4B-4236-A6A7-4277DE88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110"/>
            <a:ext cx="84772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EBB9B-F2E1-4BA2-B949-2DB507BA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078182"/>
            <a:ext cx="7265803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171" y="4628316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95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474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5744"/>
            <a:ext cx="9006436" cy="1675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F43555-AE85-4876-9864-35F5CACBC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640636"/>
            <a:ext cx="7889241" cy="21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B19EF-965D-4F2C-9C4A-1E236247E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2020"/>
            <a:ext cx="84867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023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976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B5E4A-EF60-48D2-8545-4A09623B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99831"/>
            <a:ext cx="8712200" cy="49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142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00" y="787343"/>
            <a:ext cx="5244500" cy="751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0" y="1538891"/>
            <a:ext cx="4966752" cy="1200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37" y="2739734"/>
            <a:ext cx="9367399" cy="1747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CB05-1B0B-48B0-862B-4DB76BAE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38" y="4584257"/>
            <a:ext cx="9367398" cy="21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4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866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1C4F82-2B15-4780-BD7F-AFCACB07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108757" cy="54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434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35AD5-3A49-4C28-B67B-5FD7AB7E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85826"/>
            <a:ext cx="9006840" cy="57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5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A85AB-9474-482D-AAA0-C0C44956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07611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6136D-8844-485C-BC41-6B4BFB07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19647"/>
            <a:ext cx="7985414" cy="36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5" y="2934565"/>
            <a:ext cx="6103788" cy="3815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CD96B-12CD-46B3-A41E-34744F6E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904442"/>
            <a:ext cx="87439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95256-100C-4A5B-9D5B-ECE05A905D92}"/>
              </a:ext>
            </a:extLst>
          </p:cNvPr>
          <p:cNvSpPr txBox="1"/>
          <p:nvPr/>
        </p:nvSpPr>
        <p:spPr>
          <a:xfrm>
            <a:off x="7021360" y="2934565"/>
            <a:ext cx="316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all </a:t>
            </a:r>
            <a:r>
              <a:rPr lang="fr-BE" dirty="0" err="1"/>
              <a:t>sequences</a:t>
            </a:r>
            <a:r>
              <a:rPr lang="fr-BE" dirty="0"/>
              <a:t> are </a:t>
            </a:r>
            <a:r>
              <a:rPr lang="fr-BE" dirty="0" err="1"/>
              <a:t>also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« Administration /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E48C6-0B65-41F7-BCDD-92E6E110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904442"/>
            <a:ext cx="1943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D84B1-46DA-4DCE-9959-BBBCCE93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9" y="1441142"/>
            <a:ext cx="2171700" cy="2295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90131-C100-4539-A90D-B33AFD2A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12" y="1441142"/>
            <a:ext cx="1628775" cy="358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16962-0ACF-43C2-9E3B-AE2FD806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1142"/>
            <a:ext cx="1914525" cy="308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480B4E-CD2E-487C-BD44-8B47E4DB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0" y="1441142"/>
            <a:ext cx="18288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1416-EAD1-4EB5-8CC6-C4F4440B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91544"/>
            <a:ext cx="2363969" cy="5137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CDB76-039F-4904-BBFA-0D03C7FF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74" y="1191544"/>
            <a:ext cx="2410780" cy="378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69DAF-7F78-421D-884E-CD63E484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509" y="1191544"/>
            <a:ext cx="2211832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313" y="5543550"/>
            <a:ext cx="65246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78099" y="1203526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CA708-2CD0-4A47-B095-4F4FBB04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24" y="2660590"/>
            <a:ext cx="7278255" cy="408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540B4-4586-48D6-A832-13734B1F9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594763" cy="17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344726" y="4395371"/>
            <a:ext cx="457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44F29-84BF-4E8C-A106-0A7EFF35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62964" cy="183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44497-9263-4AC8-99EA-9EE40053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54608"/>
            <a:ext cx="6162964" cy="413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DE6B7-9598-4251-9CBE-C5830E67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85912" cy="1611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1D9E9-D0B9-4740-969D-CE1EA88C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4073"/>
            <a:ext cx="4869594" cy="435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 dirty="0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2326"/>
            <a:ext cx="11124820" cy="21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6" y="3429000"/>
            <a:ext cx="11127022" cy="2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2091"/>
            <a:ext cx="9495503" cy="319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33" y="4074514"/>
            <a:ext cx="9319444" cy="5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sale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5007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49394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0755"/>
            <a:ext cx="5027516" cy="1633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17183-5519-4573-84FE-AA00A7D98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87905"/>
            <a:ext cx="5027516" cy="42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109176" y="4127516"/>
            <a:ext cx="461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AC16C-7A19-41B7-B9DC-D260CCB5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8770"/>
            <a:ext cx="7724087" cy="1762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6095-C693-42D8-8EC1-AD2919EF1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32007"/>
            <a:ext cx="5996341" cy="40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294A9-6D73-4ED7-A9CF-101A4080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726382" cy="1586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70F28-085A-4895-88BD-A467755B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8874"/>
            <a:ext cx="4694764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36E39-1679-4348-9762-C6DEA0B0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8579"/>
            <a:ext cx="9236027" cy="51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7E351-8F0F-46F8-9BB7-C6DEDF792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790537"/>
            <a:ext cx="5212039" cy="1367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67109-FE7A-46C7-96E5-22AAB2BF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62" y="2209903"/>
            <a:ext cx="5166278" cy="46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EE8B4-4C68-4657-BE45-D00C912C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2500"/>
            <a:ext cx="8684491" cy="22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2C3C3-D133-4C5A-BC8A-5A4214ED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72670" cy="2595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B0EE8-9BCD-4DC0-B9B4-7866F4FB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60" y="3435211"/>
            <a:ext cx="7148419" cy="3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907621-805F-41E0-AD7A-698D3F5C9BB7}"/>
              </a:ext>
            </a:extLst>
          </p:cNvPr>
          <p:cNvSpPr txBox="1"/>
          <p:nvPr/>
        </p:nvSpPr>
        <p:spPr>
          <a:xfrm>
            <a:off x="838200" y="960581"/>
            <a:ext cx="8638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 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</a:t>
            </a:r>
            <a:r>
              <a:rPr lang="fr-BE" dirty="0" err="1"/>
              <a:t>purchases</a:t>
            </a:r>
            <a:r>
              <a:rPr lang="fr-BE" dirty="0"/>
              <a:t>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8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 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8120-3B95-499C-A0DB-04995E70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30274"/>
            <a:ext cx="5967232" cy="1618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298DE-1237-4D5A-95A4-4F7820036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3127"/>
            <a:ext cx="5967232" cy="1617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698E-D467-411A-8B03-1D7D3F565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41983"/>
            <a:ext cx="5987473" cy="13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B0697-A6AA-43D6-8341-B6E577E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8039"/>
            <a:ext cx="9654309" cy="33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A7004-D931-4D7A-A2F9-3B8EB7E8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6048"/>
            <a:ext cx="87344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BECBE-DA89-4E44-B4E1-2DB015C1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53943"/>
            <a:ext cx="8250382" cy="57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41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82FF83-0009-4434-9C67-DB0E3886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8975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5AE1C-1B24-487A-BAC8-8B57334E0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48846"/>
            <a:ext cx="6141728" cy="4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52422-FB52-49C9-9818-5B6F0741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2"/>
            <a:ext cx="7385752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978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0D489-7F60-459D-A7FE-A4177DD5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825501"/>
            <a:ext cx="8521700" cy="54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</a:t>
            </a:r>
            <a:r>
              <a:rPr lang="fr-BE" dirty="0" err="1"/>
              <a:t>inexisting</a:t>
            </a:r>
            <a:r>
              <a:rPr lang="fr-BE" dirty="0"/>
              <a:t> state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21ED6-2425-4B06-AAC8-C28D9427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38859"/>
            <a:ext cx="8666018" cy="53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6E051-C070-4F63-AE7C-EEA40418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4" y="855338"/>
            <a:ext cx="7047345" cy="59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B301F-1890-4C73-9213-5C9CD9FD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128000" cy="5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1B641-F7D3-4FCF-8D52-5E6C9A68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5433292" cy="147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9AE72-7619-4E64-9022-700E38C81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11156"/>
            <a:ext cx="5124786" cy="4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E4F33-EBF1-44E4-96C8-6D7FEB18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7747145" cy="1884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A618C-33B9-47EA-84D1-560FDD333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82901"/>
            <a:ext cx="9064336" cy="164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76311-1419-441F-A209-ECDFF6BC9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50" y="4655230"/>
            <a:ext cx="8937324" cy="164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04B2-EF78-4531-8538-A4C9AC92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81875"/>
            <a:ext cx="9697985" cy="614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1BABB-2ADF-4832-B85F-0DF73DC2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550851"/>
            <a:ext cx="4958883" cy="2938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D34329-1E63-4E7E-8DAF-9071AAF4F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751" y="1559969"/>
            <a:ext cx="4583043" cy="4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ADDE4-A5B3-47B6-812D-E2D66548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0299"/>
            <a:ext cx="9033387" cy="396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F10F9-A141-4200-AA61-F386EACD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3271"/>
            <a:ext cx="8991219" cy="547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35152</TotalTime>
  <Words>3709</Words>
  <Application>Microsoft Office PowerPoint</Application>
  <PresentationFormat>Widescreen</PresentationFormat>
  <Paragraphs>1025</Paragraphs>
  <Slides>197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1" baseType="lpstr">
      <vt:lpstr>Arial</vt:lpstr>
      <vt:lpstr>Calibri</vt:lpstr>
      <vt:lpstr>Calibri Light</vt:lpstr>
      <vt:lpstr>Office Theme</vt:lpstr>
      <vt:lpstr>- Getting started - Sale</vt:lpstr>
      <vt:lpstr>Table of Contents</vt:lpstr>
      <vt:lpstr>TOC </vt:lpstr>
      <vt:lpstr>Chart of Accounts (Recap)</vt:lpstr>
      <vt:lpstr>Chart of Account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1 - Parties associated to Sales</vt:lpstr>
      <vt:lpstr>2 - Sales | Sales (SUP01)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(CUS01)</vt:lpstr>
      <vt:lpstr>Sale From State « Quotation » to State « Confirmed » or From State « Quotation » to State « Processing  »</vt:lpstr>
      <vt:lpstr>Sale From State « Quotation » to State «Processing »</vt:lpstr>
      <vt:lpstr>Sale From State « Quotation » to State «Processing » Action</vt:lpstr>
      <vt:lpstr>State transitions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4 - Stock Locations</vt:lpstr>
      <vt:lpstr>4 - Stock Locations : Storage Zone - Output Zone - Customer </vt:lpstr>
      <vt:lpstr>5 - Stock Moves</vt:lpstr>
      <vt:lpstr>5 - Stock Moves</vt:lpstr>
      <vt:lpstr>5 - Stock Moves</vt:lpstr>
      <vt:lpstr>6 - Invoices | Invoices (CUS01)</vt:lpstr>
      <vt:lpstr>6 - Invoices | Invoices (CUS01)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(CUS01)</vt:lpstr>
      <vt:lpstr>3 - Customer Shipments | Customer Shipments (CUS01)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3 - Customer Shipments | Customer Shipments (CUS01)</vt:lpstr>
      <vt:lpstr>4 - Stock Locations : Storage Zone - Output Zone - Customer</vt:lpstr>
      <vt:lpstr>4 - Stock Locations : Storage Zone - Output Zone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: Storage Zone - Output Zone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6 - Customer Invoices (1/2)</vt:lpstr>
      <vt:lpstr>6 - Customer Invoices (2/2)</vt:lpstr>
      <vt:lpstr>8 - Lines to Pay</vt:lpstr>
      <vt:lpstr>9 - Payments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6 - Customer Invoices (1/2)</vt:lpstr>
      <vt:lpstr>6 - Customer Invoices (2/2)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1509</cp:revision>
  <cp:lastPrinted>2021-03-19T09:02:33Z</cp:lastPrinted>
  <dcterms:created xsi:type="dcterms:W3CDTF">2021-02-17T17:09:00Z</dcterms:created>
  <dcterms:modified xsi:type="dcterms:W3CDTF">2021-05-19T14:10:12Z</dcterms:modified>
</cp:coreProperties>
</file>